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78" r:id="rId4"/>
    <p:sldId id="280" r:id="rId5"/>
    <p:sldId id="259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1" r:id="rId16"/>
    <p:sldId id="304" r:id="rId17"/>
    <p:sldId id="303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F00"/>
    <a:srgbClr val="1F90DB"/>
    <a:srgbClr val="DA9B00"/>
    <a:srgbClr val="7633D1"/>
    <a:srgbClr val="AC18B9"/>
    <a:srgbClr val="1E91DE"/>
    <a:srgbClr val="501189"/>
    <a:srgbClr val="3750CE"/>
    <a:srgbClr val="BC7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79" autoAdjust="0"/>
  </p:normalViewPr>
  <p:slideViewPr>
    <p:cSldViewPr snapToGrid="0" snapToObjects="1">
      <p:cViewPr varScale="1">
        <p:scale>
          <a:sx n="102" d="100"/>
          <a:sy n="102" d="100"/>
        </p:scale>
        <p:origin x="-2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9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t>11/09/15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t>11/09/15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460005" y="6356350"/>
            <a:ext cx="235525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0001A9-357E-7541-840E-1F18FD9D64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457200" y="6356350"/>
            <a:ext cx="2350168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36800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 userDrawn="1"/>
        </p:nvSpPr>
        <p:spPr>
          <a:xfrm>
            <a:off x="457199" y="6356350"/>
            <a:ext cx="2363537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/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57199" y="6356350"/>
            <a:ext cx="2376905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6356350"/>
            <a:ext cx="2323432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57200" y="6356350"/>
            <a:ext cx="2390274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www.devoxx4kids.com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atch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81" y="4281900"/>
            <a:ext cx="2667000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t1-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73" y="3828858"/>
            <a:ext cx="1687513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Programmeren</a:t>
            </a:r>
            <a:br>
              <a:rPr lang="nl-NL" dirty="0" smtClean="0"/>
            </a:br>
            <a:r>
              <a:rPr lang="nl-NL" dirty="0" smtClean="0"/>
              <a:t>Opdracht 6</a:t>
            </a:r>
            <a:r>
              <a:rPr lang="nl-NL" dirty="0"/>
              <a:t> </a:t>
            </a:r>
            <a:r>
              <a:rPr lang="nl-NL" dirty="0" smtClean="0"/>
              <a:t>- Duiker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892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het </a:t>
            </a:r>
            <a:r>
              <a:rPr lang="nl-NL" dirty="0" err="1" smtClean="0">
                <a:latin typeface="Comic Sans MS"/>
                <a:cs typeface="Comic Sans MS"/>
              </a:rPr>
              <a:t>‘T</a:t>
            </a:r>
            <a:r>
              <a:rPr lang="nl-NL" dirty="0" smtClean="0">
                <a:latin typeface="Comic Sans MS"/>
                <a:cs typeface="Comic Sans MS"/>
              </a:rPr>
              <a:t>’ knopje en daarna met je muis op de knop. </a:t>
            </a:r>
          </a:p>
          <a:p>
            <a:r>
              <a:rPr lang="nl-NL" dirty="0" smtClean="0">
                <a:latin typeface="Comic Sans MS"/>
                <a:cs typeface="Comic Sans MS"/>
              </a:rPr>
              <a:t>Je kan nu een woord intoetsen. Het woord ‘Herstart’ zou precies moeten passen.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Druk op de ‘</a:t>
            </a:r>
            <a:r>
              <a:rPr lang="nl-NL" dirty="0" err="1" smtClean="0">
                <a:latin typeface="Comic Sans MS"/>
                <a:cs typeface="Comic Sans MS"/>
              </a:rPr>
              <a:t>Esc</a:t>
            </a:r>
            <a:r>
              <a:rPr lang="nl-NL" dirty="0" smtClean="0">
                <a:latin typeface="Comic Sans MS"/>
                <a:cs typeface="Comic Sans MS"/>
              </a:rPr>
              <a:t>’ toets en verschuif het woord eventueel nog met de muis om hem netjes in het midden te krijgen.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7.29.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r="472"/>
          <a:stretch>
            <a:fillRect/>
          </a:stretch>
        </p:blipFill>
        <p:spPr>
          <a:xfrm>
            <a:off x="3821257" y="1494252"/>
            <a:ext cx="4822703" cy="2652301"/>
          </a:xfrm>
        </p:spPr>
      </p:pic>
      <p:sp>
        <p:nvSpPr>
          <p:cNvPr id="12" name="Rounded Rectangle 11"/>
          <p:cNvSpPr/>
          <p:nvPr/>
        </p:nvSpPr>
        <p:spPr>
          <a:xfrm>
            <a:off x="8305087" y="2601412"/>
            <a:ext cx="381713" cy="44935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12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9096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Nu moet de knop nog iets gaan doen. Namelijk: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Aan het einde van het spel verschijnen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Wanneer de muis erop komt verdwijnen.</a:t>
            </a:r>
          </a:p>
          <a:p>
            <a:pPr marL="285750" indent="-285750">
              <a:buFontTx/>
              <a:buChar char="-"/>
            </a:pP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moeten we bouwstenen gebruiken, die de knop gaan besturen.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‘Scripts’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7.35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466059" y="2329270"/>
            <a:ext cx="5569379" cy="3062944"/>
          </a:xfrm>
        </p:spPr>
      </p:pic>
      <p:sp>
        <p:nvSpPr>
          <p:cNvPr id="12" name="Rounded Rectangle 11"/>
          <p:cNvSpPr/>
          <p:nvPr/>
        </p:nvSpPr>
        <p:spPr>
          <a:xfrm>
            <a:off x="5220154" y="2220809"/>
            <a:ext cx="619555" cy="43149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500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29096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In scratch kunnen we ook berichtjes sturen. Op een andere plek kunnen we hier naar luisteren.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In dit spel wordt er een bericht gestuurd als het spel start en als het stop.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Die berichten kunnen mooi onze knop besturen.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1.0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2411" r="3608" b="9030"/>
          <a:stretch/>
        </p:blipFill>
        <p:spPr>
          <a:xfrm>
            <a:off x="3757357" y="1581418"/>
            <a:ext cx="4929443" cy="2976055"/>
          </a:xfrm>
        </p:spPr>
      </p:pic>
    </p:spTree>
    <p:extLst>
      <p:ext uri="{BB962C8B-B14F-4D97-AF65-F5344CB8AC3E}">
        <p14:creationId xmlns:p14="http://schemas.microsoft.com/office/powerpoint/2010/main" val="20667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wanneer ik signaal ‘…’ ontvang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</a:t>
            </a:r>
            <a:r>
              <a:rPr lang="nl-NL" dirty="0" smtClean="0">
                <a:latin typeface="Comic Sans MS"/>
                <a:cs typeface="Comic Sans MS"/>
              </a:rPr>
              <a:t>veld en kies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uit 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5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" b="-373"/>
          <a:stretch/>
        </p:blipFill>
        <p:spPr>
          <a:xfrm>
            <a:off x="4064000" y="1805557"/>
            <a:ext cx="4622800" cy="4049777"/>
          </a:xfrm>
        </p:spPr>
      </p:pic>
    </p:spTree>
    <p:extLst>
      <p:ext uri="{BB962C8B-B14F-4D97-AF65-F5344CB8AC3E}">
        <p14:creationId xmlns:p14="http://schemas.microsoft.com/office/powerpoint/2010/main" val="416571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7633D1"/>
                </a:solidFill>
                <a:latin typeface="Comic Sans MS"/>
                <a:cs typeface="Comic Sans MS"/>
              </a:rPr>
              <a:t>verdwijn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veld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en plaats deze onder de vorige </a:t>
            </a:r>
            <a:r>
              <a:rPr lang="nl-NL" dirty="0" smtClean="0">
                <a:latin typeface="Comic Sans MS"/>
                <a:cs typeface="Comic Sans MS"/>
              </a:rPr>
              <a:t>bouwsteen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Nu verdwijnt de knop als het spel zal starten.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47.4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7" b="-985"/>
          <a:stretch/>
        </p:blipFill>
        <p:spPr>
          <a:xfrm>
            <a:off x="4064000" y="1793104"/>
            <a:ext cx="4722792" cy="3548852"/>
          </a:xfrm>
        </p:spPr>
      </p:pic>
    </p:spTree>
    <p:extLst>
      <p:ext uri="{BB962C8B-B14F-4D97-AF65-F5344CB8AC3E}">
        <p14:creationId xmlns:p14="http://schemas.microsoft.com/office/powerpoint/2010/main" val="26331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het bericht stop wordt verzonden, dan moet de knop daar iets mee doen.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</a:t>
            </a:r>
            <a:r>
              <a:rPr lang="nl-NL" dirty="0" smtClean="0">
                <a:latin typeface="Comic Sans MS"/>
                <a:cs typeface="Comic Sans MS"/>
              </a:rPr>
              <a:t>op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wanneer ik signaal … ontvang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</a:t>
            </a:r>
            <a:r>
              <a:rPr lang="nl-NL" dirty="0" smtClean="0">
                <a:latin typeface="Comic Sans MS"/>
                <a:cs typeface="Comic Sans MS"/>
              </a:rPr>
              <a:t>veld en kies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stop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>
                <a:latin typeface="Comic Sans MS"/>
                <a:cs typeface="Comic Sans MS"/>
              </a:rPr>
              <a:t>uit </a:t>
            </a:r>
            <a:r>
              <a:rPr lang="nl-NL" dirty="0" smtClean="0">
                <a:latin typeface="Comic Sans MS"/>
                <a:cs typeface="Comic Sans MS"/>
              </a:rPr>
              <a:t>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4" name="Content Placeholder 13" descr="Screen Shot 2015-09-11 at 17.5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1" b="79"/>
          <a:stretch/>
        </p:blipFill>
        <p:spPr>
          <a:xfrm>
            <a:off x="4158942" y="1911048"/>
            <a:ext cx="4527857" cy="3708064"/>
          </a:xfrm>
        </p:spPr>
      </p:pic>
    </p:spTree>
    <p:extLst>
      <p:ext uri="{BB962C8B-B14F-4D97-AF65-F5344CB8AC3E}">
        <p14:creationId xmlns:p14="http://schemas.microsoft.com/office/powerpoint/2010/main" val="419607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het bericht stop wordt verzonden, dan moet de stop knop verschijnen. 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</a:t>
            </a:r>
            <a:r>
              <a:rPr lang="nl-NL" dirty="0" smtClean="0">
                <a:latin typeface="Comic Sans MS"/>
                <a:cs typeface="Comic Sans MS"/>
              </a:rPr>
              <a:t>op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rgbClr val="7633D1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7633D1"/>
                </a:solidFill>
                <a:latin typeface="Comic Sans MS"/>
                <a:cs typeface="Comic Sans MS"/>
              </a:rPr>
              <a:t>verschijn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</a:t>
            </a:r>
            <a:r>
              <a:rPr lang="nl-NL" dirty="0" smtClean="0">
                <a:latin typeface="Comic Sans MS"/>
                <a:cs typeface="Comic Sans MS"/>
              </a:rPr>
              <a:t>veld en plaats deze onder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2" name="Content Placeholder 11" descr="Screen Shot 2015-09-11 at 17.53.4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3" b="-331"/>
          <a:stretch/>
        </p:blipFill>
        <p:spPr>
          <a:xfrm>
            <a:off x="4196123" y="1911047"/>
            <a:ext cx="4490677" cy="3572809"/>
          </a:xfrm>
        </p:spPr>
      </p:pic>
    </p:spTree>
    <p:extLst>
      <p:ext uri="{BB962C8B-B14F-4D97-AF65-F5344CB8AC3E}">
        <p14:creationId xmlns:p14="http://schemas.microsoft.com/office/powerpoint/2010/main" val="296889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Ons programma moet nu wachten tot de speler zijn muis over de knop beweegt.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Om te wachten kunnen we de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herhaal</a:t>
            </a:r>
            <a:r>
              <a:rPr lang="nl-NL" dirty="0" smtClean="0">
                <a:latin typeface="Comic Sans MS"/>
                <a:cs typeface="Comic Sans MS"/>
              </a:rPr>
              <a:t>’ bouwsteen gebruiken.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</a:t>
            </a:r>
            <a:r>
              <a:rPr lang="nl-NL" dirty="0" smtClean="0">
                <a:latin typeface="Comic Sans MS"/>
                <a:cs typeface="Comic Sans MS"/>
              </a:rPr>
              <a:t>op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Besturen</a:t>
            </a:r>
            <a:r>
              <a:rPr lang="nl-NL" dirty="0" smtClean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herhaal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</a:t>
            </a:r>
            <a:r>
              <a:rPr lang="nl-NL" dirty="0" smtClean="0">
                <a:latin typeface="Comic Sans MS"/>
                <a:cs typeface="Comic Sans MS"/>
              </a:rPr>
              <a:t>veld en plaats deze onder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0" name="Content Placeholder 9" descr="Screen Shot 2015-09-11 at 17.55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" b="733"/>
          <a:stretch/>
        </p:blipFill>
        <p:spPr>
          <a:xfrm>
            <a:off x="4064000" y="1909255"/>
            <a:ext cx="4568703" cy="3108945"/>
          </a:xfrm>
        </p:spPr>
      </p:pic>
    </p:spTree>
    <p:extLst>
      <p:ext uri="{BB962C8B-B14F-4D97-AF65-F5344CB8AC3E}">
        <p14:creationId xmlns:p14="http://schemas.microsoft.com/office/powerpoint/2010/main" val="375373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We wachten nu, maar moeten gaan kijken of de speler de muis beweegt.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Om te kijken of er iets gebeurt kunnen we de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&lt;&gt; dan</a:t>
            </a:r>
            <a:r>
              <a:rPr lang="nl-NL" dirty="0" smtClean="0">
                <a:latin typeface="Comic Sans MS"/>
                <a:cs typeface="Comic Sans MS"/>
              </a:rPr>
              <a:t>’ bouwsteen gebruiken.</a:t>
            </a:r>
            <a:endParaRPr lang="nl-NL" dirty="0" smtClean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&lt;&gt; dan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</a:t>
            </a:r>
            <a:r>
              <a:rPr lang="nl-NL" dirty="0" smtClean="0">
                <a:latin typeface="Comic Sans MS"/>
                <a:cs typeface="Comic Sans MS"/>
              </a:rPr>
              <a:t>veld en plaats deze tussen de vorige bouwsteen.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57.4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2" b="23"/>
          <a:stretch/>
        </p:blipFill>
        <p:spPr>
          <a:xfrm>
            <a:off x="4032418" y="1911048"/>
            <a:ext cx="4718605" cy="3416320"/>
          </a:xfrm>
        </p:spPr>
      </p:pic>
    </p:spTree>
    <p:extLst>
      <p:ext uri="{BB962C8B-B14F-4D97-AF65-F5344CB8AC3E}">
        <p14:creationId xmlns:p14="http://schemas.microsoft.com/office/powerpoint/2010/main" val="42411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3035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de muis de knop aan raakt dan willen we iets gaan doen.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klik je </a:t>
            </a:r>
            <a:r>
              <a:rPr lang="nl-NL" dirty="0" smtClean="0">
                <a:latin typeface="Comic Sans MS"/>
                <a:cs typeface="Comic Sans MS"/>
              </a:rPr>
              <a:t>op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err="1" smtClean="0">
                <a:solidFill>
                  <a:srgbClr val="1F90DB"/>
                </a:solidFill>
                <a:latin typeface="Comic Sans MS"/>
                <a:cs typeface="Comic Sans MS"/>
              </a:rPr>
              <a:t>Uiterlijken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raak ik …?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veld</a:t>
            </a:r>
            <a:r>
              <a:rPr lang="nl-NL" dirty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en plaats deze </a:t>
            </a:r>
            <a:r>
              <a:rPr lang="nl-NL" dirty="0" smtClean="0">
                <a:latin typeface="Comic Sans MS"/>
                <a:cs typeface="Comic Sans MS"/>
              </a:rPr>
              <a:t>in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  <a:r>
              <a:rPr lang="nl-NL" dirty="0" smtClean="0">
                <a:latin typeface="Comic Sans MS"/>
                <a:cs typeface="Comic Sans MS"/>
              </a:rPr>
              <a:t>de vorige </a:t>
            </a:r>
            <a:r>
              <a:rPr lang="nl-NL" dirty="0" smtClean="0">
                <a:latin typeface="Comic Sans MS"/>
                <a:cs typeface="Comic Sans MS"/>
              </a:rPr>
              <a:t>bouwsteen. Kies ‘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muiswijzer</a:t>
            </a:r>
            <a:r>
              <a:rPr lang="nl-NL" dirty="0" smtClean="0">
                <a:latin typeface="Comic Sans MS"/>
                <a:cs typeface="Comic Sans MS"/>
              </a:rPr>
              <a:t>’ uit het lijstje.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8.37.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" b="8906"/>
          <a:stretch>
            <a:fillRect/>
          </a:stretch>
        </p:blipFill>
        <p:spPr>
          <a:xfrm>
            <a:off x="3953041" y="1911048"/>
            <a:ext cx="4912768" cy="2701833"/>
          </a:xfrm>
        </p:spPr>
      </p:pic>
    </p:spTree>
    <p:extLst>
      <p:ext uri="{BB962C8B-B14F-4D97-AF65-F5344CB8AC3E}">
        <p14:creationId xmlns:p14="http://schemas.microsoft.com/office/powerpoint/2010/main" val="242197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239" y="1709056"/>
            <a:ext cx="2975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Bij deze opdracht moet je </a:t>
            </a:r>
            <a:r>
              <a:rPr lang="nl-NL" dirty="0" smtClean="0">
                <a:latin typeface="Comic Sans MS"/>
                <a:cs typeface="Comic Sans MS"/>
              </a:rPr>
              <a:t>het spel verder </a:t>
            </a:r>
            <a:r>
              <a:rPr lang="nl-NL" dirty="0" smtClean="0">
                <a:latin typeface="Comic Sans MS"/>
                <a:cs typeface="Comic Sans MS"/>
              </a:rPr>
              <a:t>afmaken.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moet je het project ‘opdracht6.sb2’ openen.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Dat doe je door in het menu te kiezen voor: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Bestand-&gt;Open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En kies dan ‘opdracht6.sb2’</a:t>
            </a: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386667" y="1826382"/>
            <a:ext cx="5619044" cy="3090258"/>
          </a:xfrm>
        </p:spPr>
      </p:pic>
    </p:spTree>
    <p:extLst>
      <p:ext uri="{BB962C8B-B14F-4D97-AF65-F5344CB8AC3E}">
        <p14:creationId xmlns:p14="http://schemas.microsoft.com/office/powerpoint/2010/main" val="190067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</a:t>
            </a:r>
            <a:r>
              <a:rPr lang="en-US" dirty="0" smtClean="0">
                <a:latin typeface="Comic Sans MS"/>
                <a:cs typeface="Comic Sans MS"/>
              </a:rPr>
              <a:t>6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911048"/>
            <a:ext cx="35076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We willen het spel opnieuw starten als de muis over de knop komt. Oftewel we willen het bericht 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’ versturen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</a:t>
            </a:r>
            <a:r>
              <a:rPr lang="nl-NL" dirty="0" smtClean="0">
                <a:latin typeface="Comic Sans MS"/>
                <a:cs typeface="Comic Sans MS"/>
              </a:rPr>
              <a:t>op </a:t>
            </a:r>
            <a:r>
              <a:rPr lang="nl-NL" smtClean="0">
                <a:latin typeface="Comic Sans MS"/>
                <a:cs typeface="Comic Sans MS"/>
              </a:rPr>
              <a:t>‘</a:t>
            </a:r>
            <a:r>
              <a:rPr lang="nl-NL" smtClean="0">
                <a:solidFill>
                  <a:srgbClr val="BC711C"/>
                </a:solidFill>
                <a:latin typeface="Comic Sans MS"/>
                <a:cs typeface="Comic Sans MS"/>
              </a:rPr>
              <a:t>Gebeurtenissen</a:t>
            </a:r>
            <a:r>
              <a:rPr lang="nl-NL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dan de bouwsteen </a:t>
            </a:r>
            <a:r>
              <a:rPr lang="nl-NL" dirty="0" smtClean="0">
                <a:latin typeface="Comic Sans MS"/>
                <a:cs typeface="Comic Sans MS"/>
              </a:rPr>
              <a:t>‘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zend signaal ….</a:t>
            </a:r>
            <a:r>
              <a:rPr lang="nl-NL" dirty="0" smtClean="0">
                <a:latin typeface="Comic Sans MS"/>
                <a:cs typeface="Comic Sans MS"/>
              </a:rPr>
              <a:t>’ </a:t>
            </a:r>
            <a:r>
              <a:rPr lang="nl-NL" dirty="0" smtClean="0">
                <a:latin typeface="Comic Sans MS"/>
                <a:cs typeface="Comic Sans MS"/>
              </a:rPr>
              <a:t>naar het programma </a:t>
            </a:r>
            <a:r>
              <a:rPr lang="nl-NL" dirty="0" smtClean="0">
                <a:latin typeface="Comic Sans MS"/>
                <a:cs typeface="Comic Sans MS"/>
              </a:rPr>
              <a:t>veld en plaats deze tussen ‘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als </a:t>
            </a:r>
            <a:r>
              <a:rPr lang="nl-NL" dirty="0" smtClean="0">
                <a:solidFill>
                  <a:srgbClr val="1F90DB"/>
                </a:solidFill>
                <a:latin typeface="Comic Sans MS"/>
                <a:cs typeface="Comic Sans MS"/>
              </a:rPr>
              <a:t>raak ik muiswijzer? </a:t>
            </a:r>
            <a:r>
              <a:rPr lang="nl-NL" dirty="0" smtClean="0">
                <a:solidFill>
                  <a:srgbClr val="DA9B00"/>
                </a:solidFill>
                <a:latin typeface="Comic Sans MS"/>
                <a:cs typeface="Comic Sans MS"/>
              </a:rPr>
              <a:t>dan</a:t>
            </a:r>
            <a:r>
              <a:rPr lang="nl-NL" dirty="0" smtClean="0">
                <a:latin typeface="Comic Sans MS"/>
                <a:cs typeface="Comic Sans MS"/>
              </a:rPr>
              <a:t>’.</a:t>
            </a:r>
          </a:p>
          <a:p>
            <a:r>
              <a:rPr lang="nl-NL" dirty="0">
                <a:latin typeface="Comic Sans MS"/>
                <a:cs typeface="Comic Sans MS"/>
              </a:rPr>
              <a:t>K</a:t>
            </a:r>
            <a:r>
              <a:rPr lang="nl-NL" dirty="0" smtClean="0">
                <a:latin typeface="Comic Sans MS"/>
                <a:cs typeface="Comic Sans MS"/>
              </a:rPr>
              <a:t>ies </a:t>
            </a:r>
            <a:r>
              <a:rPr lang="nl-NL" dirty="0" smtClean="0">
                <a:solidFill>
                  <a:srgbClr val="BC711C"/>
                </a:solidFill>
                <a:latin typeface="Comic Sans MS"/>
                <a:cs typeface="Comic Sans MS"/>
              </a:rPr>
              <a:t>start</a:t>
            </a:r>
            <a:r>
              <a:rPr lang="nl-NL" dirty="0" smtClean="0">
                <a:latin typeface="Comic Sans MS"/>
                <a:cs typeface="Comic Sans MS"/>
              </a:rPr>
              <a:t> uit het lijstje.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8" name="Content Placeholder 7" descr="Screen Shot 2015-09-11 at 18.42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" b="250"/>
          <a:stretch/>
        </p:blipFill>
        <p:spPr>
          <a:xfrm>
            <a:off x="4133844" y="1911048"/>
            <a:ext cx="4552955" cy="3349618"/>
          </a:xfrm>
        </p:spPr>
      </p:pic>
    </p:spTree>
    <p:extLst>
      <p:ext uri="{BB962C8B-B14F-4D97-AF65-F5344CB8AC3E}">
        <p14:creationId xmlns:p14="http://schemas.microsoft.com/office/powerpoint/2010/main" val="19276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we kunnen weer een ding doorstrepen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We willen het spel kunnen </a:t>
            </a:r>
            <a:r>
              <a:rPr lang="nl-NL" strike="sngStrike" dirty="0" err="1">
                <a:solidFill>
                  <a:srgbClr val="FF0000"/>
                </a:solidFill>
                <a:latin typeface="Comic Sans MS"/>
                <a:cs typeface="Comic Sans MS"/>
              </a:rPr>
              <a:t>herstarten</a:t>
            </a: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9" name="Content Placeholder 8" descr="Screen Shot 2015-09-11 at 16.4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" b="1077"/>
          <a:stretch/>
        </p:blipFill>
        <p:spPr>
          <a:xfrm>
            <a:off x="4622800" y="3229428"/>
            <a:ext cx="3860800" cy="2697238"/>
          </a:xfrm>
        </p:spPr>
      </p:pic>
      <p:sp>
        <p:nvSpPr>
          <p:cNvPr id="10" name="TextBox 9"/>
          <p:cNvSpPr txBox="1"/>
          <p:nvPr/>
        </p:nvSpPr>
        <p:spPr>
          <a:xfrm>
            <a:off x="747085" y="3229429"/>
            <a:ext cx="35951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We gaan nu zorgen dat </a:t>
            </a:r>
            <a:r>
              <a:rPr lang="nl-NL" dirty="0" smtClean="0">
                <a:latin typeface="Comic Sans MS"/>
                <a:cs typeface="Comic Sans MS"/>
              </a:rPr>
              <a:t>we ook kunnen winnen.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Hiervoor gaan we zeesterren rond laten zwemmen. Wanneer de duiker een zeester raakt dan krijgt hij een punt erbij.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Bij 10 punten heb je het spel gewonnen.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256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3531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Om het je wat makkelijker te maken, hebben we de zeester al voor je gemaakt.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Je kan deze ook aan je programma toevoegen.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Dat doe je door op het foldertje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</a:t>
            </a:r>
          </a:p>
          <a:p>
            <a:r>
              <a:rPr lang="nl-NL" dirty="0" smtClean="0">
                <a:latin typeface="Comic Sans MS"/>
                <a:cs typeface="Comic Sans MS"/>
              </a:rPr>
              <a:t>scherm te klikken.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Kies vervolgens ‘opdracht6.starfish’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4" name="Content Placeholder 13" descr="Screen Shot 2015-09-11 at 18.58.1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 r="1051"/>
          <a:stretch/>
        </p:blipFill>
        <p:spPr>
          <a:xfrm>
            <a:off x="3405553" y="2382762"/>
            <a:ext cx="5460256" cy="2170974"/>
          </a:xfrm>
        </p:spPr>
      </p:pic>
      <p:sp>
        <p:nvSpPr>
          <p:cNvPr id="9" name="Rounded Rectangle 8"/>
          <p:cNvSpPr/>
          <p:nvPr/>
        </p:nvSpPr>
        <p:spPr>
          <a:xfrm>
            <a:off x="7852229" y="2395417"/>
            <a:ext cx="834571" cy="701524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83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Als de zeester is geladen, dan zie je ook meteen al bouwstenen die de zeester</a:t>
            </a:r>
          </a:p>
          <a:p>
            <a:r>
              <a:rPr lang="nl-NL" dirty="0">
                <a:latin typeface="Comic Sans MS"/>
                <a:cs typeface="Comic Sans MS"/>
              </a:rPr>
              <a:t>b</a:t>
            </a:r>
            <a:r>
              <a:rPr lang="nl-NL" dirty="0" smtClean="0">
                <a:latin typeface="Comic Sans MS"/>
                <a:cs typeface="Comic Sans MS"/>
              </a:rPr>
              <a:t>esturen.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Er is echter iets niet </a:t>
            </a:r>
          </a:p>
          <a:p>
            <a:r>
              <a:rPr lang="nl-NL" dirty="0">
                <a:latin typeface="Comic Sans MS"/>
                <a:cs typeface="Comic Sans MS"/>
              </a:rPr>
              <a:t>h</a:t>
            </a:r>
            <a:r>
              <a:rPr lang="nl-NL" dirty="0" smtClean="0">
                <a:latin typeface="Comic Sans MS"/>
                <a:cs typeface="Comic Sans MS"/>
              </a:rPr>
              <a:t>elemaal goed gegaan.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Als de duiker een zeester</a:t>
            </a:r>
          </a:p>
          <a:p>
            <a:r>
              <a:rPr lang="nl-NL" dirty="0">
                <a:latin typeface="Comic Sans MS"/>
                <a:cs typeface="Comic Sans MS"/>
              </a:rPr>
              <a:t>r</a:t>
            </a:r>
            <a:r>
              <a:rPr lang="nl-NL" dirty="0" smtClean="0">
                <a:latin typeface="Comic Sans MS"/>
                <a:cs typeface="Comic Sans MS"/>
              </a:rPr>
              <a:t>aakt dan gaan er nog steeds punten af. Er moeten juist</a:t>
            </a:r>
          </a:p>
          <a:p>
            <a:r>
              <a:rPr lang="nl-NL" dirty="0">
                <a:latin typeface="Comic Sans MS"/>
                <a:cs typeface="Comic Sans MS"/>
              </a:rPr>
              <a:t>p</a:t>
            </a:r>
            <a:r>
              <a:rPr lang="nl-NL" dirty="0" smtClean="0">
                <a:latin typeface="Comic Sans MS"/>
                <a:cs typeface="Comic Sans MS"/>
              </a:rPr>
              <a:t>unten bij.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We moeten dus iets veranderen aan de bouwstenen.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9.03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6673"/>
          <a:stretch>
            <a:fillRect/>
          </a:stretch>
        </p:blipFill>
        <p:spPr>
          <a:xfrm>
            <a:off x="3635938" y="1959479"/>
            <a:ext cx="5267358" cy="2896844"/>
          </a:xfrm>
        </p:spPr>
      </p:pic>
    </p:spTree>
    <p:extLst>
      <p:ext uri="{BB962C8B-B14F-4D97-AF65-F5344CB8AC3E}">
        <p14:creationId xmlns:p14="http://schemas.microsoft.com/office/powerpoint/2010/main" val="199273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Wanneer onze handen zichtbaar zijn en we raken de duiker dan wordt er nu: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Een geluidje gemaakt</a:t>
            </a:r>
          </a:p>
          <a:p>
            <a:pPr marL="285750" indent="-285750">
              <a:buFontTx/>
              <a:buChar char="-"/>
            </a:pP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worden nu een minder</a:t>
            </a:r>
          </a:p>
          <a:p>
            <a:pPr marL="285750" indent="-285750">
              <a:buFontTx/>
              <a:buChar char="-"/>
            </a:pPr>
            <a:r>
              <a:rPr lang="nl-NL" dirty="0" smtClean="0">
                <a:latin typeface="Comic Sans MS"/>
                <a:cs typeface="Comic Sans MS"/>
              </a:rPr>
              <a:t>Er wordt een </a:t>
            </a: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bericht uitgestuurd.</a:t>
            </a:r>
          </a:p>
          <a:p>
            <a:pPr marL="285750" indent="-285750">
              <a:buFontTx/>
              <a:buChar char="-"/>
            </a:pP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De </a:t>
            </a:r>
            <a:r>
              <a:rPr lang="nl-NL" dirty="0" err="1" smtClean="0"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 moeten niet minder worden, maar juist meer.</a:t>
            </a:r>
          </a:p>
        </p:txBody>
      </p:sp>
      <p:pic>
        <p:nvPicPr>
          <p:cNvPr id="7" name="Content Placeholder 6" descr="Screen Shot 2015-09-11 at 19.09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" b="-418"/>
          <a:stretch/>
        </p:blipFill>
        <p:spPr>
          <a:xfrm>
            <a:off x="3909741" y="1659546"/>
            <a:ext cx="4956067" cy="3581211"/>
          </a:xfrm>
        </p:spPr>
      </p:pic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24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de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Functies</a:t>
            </a:r>
            <a:r>
              <a:rPr lang="nl-NL" dirty="0" smtClean="0">
                <a:latin typeface="Comic Sans MS"/>
                <a:cs typeface="Comic Sans MS"/>
              </a:rPr>
              <a:t>’ bouwstenen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naar het programmeer veld.</a:t>
            </a:r>
            <a:endParaRPr lang="nl-NL" dirty="0" smtClean="0">
              <a:latin typeface="Comic Sans MS"/>
              <a:cs typeface="Comic Sans M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6" name="Content Placeholder 5" descr="Screen Shot 2015-09-11 at 19.12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b="662"/>
          <a:stretch/>
        </p:blipFill>
        <p:spPr>
          <a:xfrm>
            <a:off x="3909742" y="1668582"/>
            <a:ext cx="4868498" cy="4193804"/>
          </a:xfrm>
        </p:spPr>
      </p:pic>
    </p:spTree>
    <p:extLst>
      <p:ext uri="{BB962C8B-B14F-4D97-AF65-F5344CB8AC3E}">
        <p14:creationId xmlns:p14="http://schemas.microsoft.com/office/powerpoint/2010/main" val="419578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Sleep de bouwsteen met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latin typeface="Comic Sans MS"/>
                <a:cs typeface="Comic Sans MS"/>
              </a:rPr>
              <a:t>’ naar de linker kant van de bouwsteen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Type in de rechter kant van de bouwsteen </a:t>
            </a:r>
            <a:r>
              <a:rPr lang="nl-NL" dirty="0">
                <a:latin typeface="Comic Sans MS"/>
                <a:cs typeface="Comic Sans MS"/>
              </a:rPr>
              <a:t>‘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0 + 0</a:t>
            </a:r>
            <a:r>
              <a:rPr lang="nl-NL" dirty="0" smtClean="0">
                <a:latin typeface="Comic Sans MS"/>
                <a:cs typeface="Comic Sans MS"/>
              </a:rPr>
              <a:t>’ een 1</a:t>
            </a:r>
            <a:endParaRPr lang="nl-NL" dirty="0" smtClean="0">
              <a:latin typeface="Comic Sans MS"/>
              <a:cs typeface="Comic Sans M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pic>
        <p:nvPicPr>
          <p:cNvPr id="7" name="Content Placeholder 6" descr="Screen Shot 2015-09-11 at 19.15.4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0" b="-509"/>
          <a:stretch/>
        </p:blipFill>
        <p:spPr>
          <a:xfrm>
            <a:off x="3909742" y="1390952"/>
            <a:ext cx="4956067" cy="4419441"/>
          </a:xfrm>
        </p:spPr>
      </p:pic>
      <p:cxnSp>
        <p:nvCxnSpPr>
          <p:cNvPr id="11" name="Straight Arrow Connector 10"/>
          <p:cNvCxnSpPr/>
          <p:nvPr/>
        </p:nvCxnSpPr>
        <p:spPr>
          <a:xfrm>
            <a:off x="6885627" y="4520116"/>
            <a:ext cx="0" cy="772031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68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3413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Sleep de bouwsteen met ‘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10 - 1</a:t>
            </a:r>
            <a:r>
              <a:rPr lang="nl-NL" dirty="0" smtClean="0">
                <a:latin typeface="Comic Sans MS"/>
                <a:cs typeface="Comic Sans MS"/>
              </a:rPr>
              <a:t>’ naar het scherm met bouwstenen. Hierdoor zal hij verdwijnen.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Sleep nu de bouwsteen ‘</a:t>
            </a:r>
            <a:r>
              <a:rPr lang="nl-NL" dirty="0" err="1" smtClean="0">
                <a:solidFill>
                  <a:schemeClr val="accent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 </a:t>
            </a:r>
            <a:r>
              <a:rPr lang="nl-NL" dirty="0">
                <a:solidFill>
                  <a:srgbClr val="4BAF00"/>
                </a:solidFill>
                <a:latin typeface="Comic Sans MS"/>
                <a:cs typeface="Comic Sans MS"/>
              </a:rPr>
              <a:t>+ </a:t>
            </a:r>
            <a:r>
              <a:rPr lang="nl-NL" dirty="0" smtClean="0">
                <a:solidFill>
                  <a:srgbClr val="4BAF00"/>
                </a:solidFill>
                <a:latin typeface="Comic Sans MS"/>
                <a:cs typeface="Comic Sans MS"/>
              </a:rPr>
              <a:t>1</a:t>
            </a:r>
            <a:r>
              <a:rPr lang="nl-NL" dirty="0" smtClean="0">
                <a:latin typeface="Comic Sans MS"/>
                <a:cs typeface="Comic Sans MS"/>
              </a:rPr>
              <a:t>’ in de bouwsteen ‘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maak </a:t>
            </a:r>
            <a:r>
              <a:rPr lang="nl-NL" dirty="0" err="1" smtClean="0">
                <a:solidFill>
                  <a:srgbClr val="F79646"/>
                </a:solidFill>
                <a:latin typeface="Comic Sans MS"/>
                <a:cs typeface="Comic Sans MS"/>
              </a:rPr>
              <a:t>credits</a:t>
            </a:r>
            <a:r>
              <a:rPr lang="nl-NL" dirty="0" smtClean="0">
                <a:solidFill>
                  <a:srgbClr val="F79646"/>
                </a:solidFill>
                <a:latin typeface="Comic Sans MS"/>
                <a:cs typeface="Comic Sans MS"/>
              </a:rPr>
              <a:t> []</a:t>
            </a:r>
            <a:r>
              <a:rPr lang="nl-NL" dirty="0" smtClean="0">
                <a:latin typeface="Comic Sans MS"/>
                <a:cs typeface="Comic Sans MS"/>
              </a:rPr>
              <a:t>’</a:t>
            </a:r>
            <a:endParaRPr lang="nl-NL" dirty="0" smtClean="0">
              <a:latin typeface="Comic Sans MS"/>
              <a:cs typeface="Comic Sans M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719082" y="4009580"/>
            <a:ext cx="1300718" cy="635057"/>
          </a:xfrm>
          <a:prstGeom prst="roundRect">
            <a:avLst/>
          </a:prstGeom>
          <a:noFill/>
          <a:ln w="76200" cmpd="sng"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6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85627" y="4520116"/>
            <a:ext cx="0" cy="772031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creen Shot 2015-09-11 at 19.19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" b="-260"/>
          <a:stretch/>
        </p:blipFill>
        <p:spPr>
          <a:xfrm>
            <a:off x="3829509" y="1537019"/>
            <a:ext cx="4844841" cy="4046936"/>
          </a:xfrm>
        </p:spPr>
      </p:pic>
      <p:cxnSp>
        <p:nvCxnSpPr>
          <p:cNvPr id="12" name="Straight Arrow Connector 11"/>
          <p:cNvCxnSpPr/>
          <p:nvPr/>
        </p:nvCxnSpPr>
        <p:spPr>
          <a:xfrm flipH="1">
            <a:off x="5839709" y="4520116"/>
            <a:ext cx="713491" cy="53544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698855" y="4520116"/>
            <a:ext cx="186772" cy="772031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943207" y="5204982"/>
            <a:ext cx="709731" cy="261495"/>
          </a:xfrm>
          <a:prstGeom prst="straightConnector1">
            <a:avLst/>
          </a:prstGeom>
          <a:ln w="57150" cmpd="sng">
            <a:solidFill>
              <a:srgbClr val="F796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3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6" y="1572381"/>
            <a:ext cx="41484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Nu zal het spel goed werken als de duiker een zeester aanraakt.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Probeer het maar uit. Het spel zal nu alles moeten doen.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We willen het spel kunnen </a:t>
            </a:r>
            <a:r>
              <a:rPr lang="nl-NL" strike="sngStrike" dirty="0" err="1">
                <a:solidFill>
                  <a:srgbClr val="FF0000"/>
                </a:solidFill>
                <a:latin typeface="Comic Sans MS"/>
                <a:cs typeface="Comic Sans MS"/>
              </a:rPr>
              <a:t>herstarten</a:t>
            </a: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Je kan nog niet winnen in het spel</a:t>
            </a:r>
          </a:p>
          <a:p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7" name="Content Placeholder 6" descr="Screen Shot 2015-09-11 at 19.23.5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5" b="485"/>
          <a:stretch/>
        </p:blipFill>
        <p:spPr>
          <a:xfrm>
            <a:off x="4644374" y="1390952"/>
            <a:ext cx="4042426" cy="3109035"/>
          </a:xfrm>
        </p:spPr>
      </p:pic>
    </p:spTree>
    <p:extLst>
      <p:ext uri="{BB962C8B-B14F-4D97-AF65-F5344CB8AC3E}">
        <p14:creationId xmlns:p14="http://schemas.microsoft.com/office/powerpoint/2010/main" val="356232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390952"/>
            <a:ext cx="3930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Je ziet een duiker in de zee.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Jij moet hem laten zwemmen zonder de visjes aan te raken.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Het spel werkt nog niet goed, want: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De duiker volgt onze hand niet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We willen het spel kunnen </a:t>
            </a:r>
            <a:r>
              <a:rPr lang="nl-NL" dirty="0" err="1">
                <a:latin typeface="Comic Sans MS"/>
                <a:cs typeface="Comic Sans MS"/>
              </a:rPr>
              <a:t>herstarten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 smtClean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dirty="0" smtClean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  <a:endParaRPr lang="nl-NL" dirty="0" smtClean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4315531" y="1390952"/>
            <a:ext cx="4550278" cy="2806095"/>
          </a:xfrm>
        </p:spPr>
      </p:pic>
    </p:spTree>
    <p:extLst>
      <p:ext uri="{BB962C8B-B14F-4D97-AF65-F5344CB8AC3E}">
        <p14:creationId xmlns:p14="http://schemas.microsoft.com/office/powerpoint/2010/main" val="294875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Kijk maar wat er nu gebeurt als je de </a:t>
            </a:r>
            <a:r>
              <a:rPr lang="nl-NL" dirty="0" smtClean="0">
                <a:latin typeface="Comic Sans MS"/>
                <a:cs typeface="Comic Sans MS"/>
              </a:rPr>
              <a:t>groene </a:t>
            </a:r>
            <a:r>
              <a:rPr lang="nl-NL" dirty="0" smtClean="0">
                <a:latin typeface="Comic Sans MS"/>
                <a:cs typeface="Comic Sans MS"/>
              </a:rPr>
              <a:t>vlag klikt. 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Wanneer </a:t>
            </a:r>
            <a:r>
              <a:rPr lang="nl-NL" dirty="0" smtClean="0">
                <a:latin typeface="Comic Sans MS"/>
                <a:cs typeface="Comic Sans MS"/>
              </a:rPr>
              <a:t>je </a:t>
            </a:r>
            <a:r>
              <a:rPr lang="nl-NL" dirty="0" smtClean="0">
                <a:latin typeface="Comic Sans MS"/>
                <a:cs typeface="Comic Sans MS"/>
              </a:rPr>
              <a:t>met </a:t>
            </a:r>
            <a:r>
              <a:rPr lang="nl-NL" dirty="0" smtClean="0">
                <a:latin typeface="Comic Sans MS"/>
                <a:cs typeface="Comic Sans MS"/>
              </a:rPr>
              <a:t>je hand boven de </a:t>
            </a:r>
            <a:r>
              <a:rPr lang="nl-NL" dirty="0" err="1" smtClean="0">
                <a:latin typeface="Comic Sans MS"/>
                <a:cs typeface="Comic Sans MS"/>
              </a:rPr>
              <a:t>leap</a:t>
            </a:r>
            <a:r>
              <a:rPr lang="nl-NL" dirty="0" smtClean="0">
                <a:latin typeface="Comic Sans MS"/>
                <a:cs typeface="Comic Sans MS"/>
              </a:rPr>
              <a:t> motion beweegt, zal de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naar de plek x=100 en y=100 gaan. Als je je hand weer weghaalt, dan gaat de duiker weer naar het begin punt.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2144485" y="2760613"/>
            <a:ext cx="5643919" cy="3480529"/>
          </a:xfrm>
        </p:spPr>
      </p:pic>
      <p:sp>
        <p:nvSpPr>
          <p:cNvPr id="7" name="Rounded Rectangle 6"/>
          <p:cNvSpPr/>
          <p:nvPr/>
        </p:nvSpPr>
        <p:spPr>
          <a:xfrm>
            <a:off x="3741057" y="3093994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8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77010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Maar we willen dat de duiker onze hand gaat volgen.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de </a:t>
            </a:r>
            <a:r>
              <a:rPr lang="nl-NL" dirty="0" smtClean="0">
                <a:latin typeface="Comic Sans MS"/>
                <a:cs typeface="Comic Sans MS"/>
              </a:rPr>
              <a:t>duiker in </a:t>
            </a:r>
            <a:r>
              <a:rPr lang="nl-NL" dirty="0" smtClean="0">
                <a:latin typeface="Comic Sans MS"/>
                <a:cs typeface="Comic Sans MS"/>
              </a:rPr>
              <a:t>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scherm.</a:t>
            </a:r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Op het programma scherm zie je nu de bouwstenen die de duiker besturen.</a:t>
            </a:r>
          </a:p>
          <a:p>
            <a:endParaRPr lang="nl-NL" dirty="0" smtClean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Klik op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Meer blokken</a:t>
            </a:r>
            <a:r>
              <a:rPr lang="nl-NL" dirty="0">
                <a:latin typeface="Comic Sans MS"/>
                <a:cs typeface="Comic Sans MS"/>
              </a:rPr>
              <a:t>’ bouwstenen.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Sleep dan de bouwsteen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Hand-1 X</a:t>
            </a:r>
            <a:r>
              <a:rPr lang="nl-NL" dirty="0">
                <a:latin typeface="Comic Sans MS"/>
                <a:cs typeface="Comic Sans MS"/>
              </a:rPr>
              <a:t>’ naar het programma veld en plaats hem in het x veldje van de bouwsteen ‘</a:t>
            </a:r>
            <a:r>
              <a:rPr lang="nl-NL" dirty="0">
                <a:solidFill>
                  <a:srgbClr val="3750CE"/>
                </a:solidFill>
                <a:latin typeface="Comic Sans MS"/>
                <a:cs typeface="Comic Sans MS"/>
              </a:rPr>
              <a:t>ga naar x: </a:t>
            </a:r>
            <a:r>
              <a:rPr lang="nl-NL" dirty="0" smtClean="0">
                <a:solidFill>
                  <a:srgbClr val="3750CE"/>
                </a:solidFill>
                <a:latin typeface="Comic Sans MS"/>
                <a:cs typeface="Comic Sans MS"/>
              </a:rPr>
              <a:t>100 </a:t>
            </a:r>
            <a:r>
              <a:rPr lang="nl-NL" dirty="0">
                <a:solidFill>
                  <a:srgbClr val="3750CE"/>
                </a:solidFill>
                <a:latin typeface="Comic Sans MS"/>
                <a:cs typeface="Comic Sans MS"/>
              </a:rPr>
              <a:t>y: </a:t>
            </a:r>
            <a:r>
              <a:rPr lang="nl-NL" dirty="0" smtClean="0">
                <a:solidFill>
                  <a:srgbClr val="3750CE"/>
                </a:solidFill>
                <a:latin typeface="Comic Sans MS"/>
                <a:cs typeface="Comic Sans MS"/>
              </a:rPr>
              <a:t>100</a:t>
            </a:r>
            <a:r>
              <a:rPr lang="nl-NL" dirty="0">
                <a:latin typeface="Comic Sans MS"/>
                <a:cs typeface="Comic Sans MS"/>
              </a:rPr>
              <a:t>’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1048" y="4744739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Doe het zelfde voor ‘</a:t>
            </a:r>
            <a:r>
              <a:rPr lang="nl-NL" dirty="0">
                <a:solidFill>
                  <a:srgbClr val="501189"/>
                </a:solidFill>
                <a:latin typeface="Comic Sans MS"/>
                <a:cs typeface="Comic Sans MS"/>
              </a:rPr>
              <a:t>Hand-1 Y’</a:t>
            </a:r>
            <a:endParaRPr lang="nl-NL" dirty="0">
              <a:latin typeface="Comic Sans MS"/>
              <a:cs typeface="Comic Sans MS"/>
            </a:endParaRPr>
          </a:p>
          <a:p>
            <a:endParaRPr lang="nl-NL" dirty="0"/>
          </a:p>
        </p:txBody>
      </p:sp>
      <p:pic>
        <p:nvPicPr>
          <p:cNvPr id="11" name="Content Placeholder 10" descr="Screen Shot 2015-09-10 at 11.14.2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5" b="-1356"/>
          <a:stretch/>
        </p:blipFill>
        <p:spPr>
          <a:xfrm>
            <a:off x="4167400" y="1390952"/>
            <a:ext cx="4519400" cy="3229429"/>
          </a:xfrm>
        </p:spPr>
      </p:pic>
      <p:sp>
        <p:nvSpPr>
          <p:cNvPr id="12" name="Rounded Rectangle 11"/>
          <p:cNvSpPr/>
          <p:nvPr/>
        </p:nvSpPr>
        <p:spPr>
          <a:xfrm>
            <a:off x="6553200" y="3229429"/>
            <a:ext cx="1586895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9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Klik nu op de groene vlag. Wanneer je nu met je hand boven de </a:t>
            </a:r>
            <a:r>
              <a:rPr lang="nl-NL" dirty="0" err="1" smtClean="0">
                <a:latin typeface="Comic Sans MS"/>
                <a:cs typeface="Comic Sans MS"/>
              </a:rPr>
              <a:t>leap</a:t>
            </a:r>
            <a:r>
              <a:rPr lang="nl-NL" dirty="0" smtClean="0">
                <a:latin typeface="Comic Sans MS"/>
                <a:cs typeface="Comic Sans MS"/>
              </a:rPr>
              <a:t> motion beweegt, zal de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je hand volgen. Als je je hand weer weghaalt, dan gaat de duiker weer naar het begin punt.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0 at 11.04.0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39" b="5474"/>
          <a:stretch/>
        </p:blipFill>
        <p:spPr>
          <a:xfrm>
            <a:off x="2144485" y="2591280"/>
            <a:ext cx="5643919" cy="3480529"/>
          </a:xfrm>
        </p:spPr>
      </p:pic>
      <p:sp>
        <p:nvSpPr>
          <p:cNvPr id="7" name="Rounded Rectangle 6"/>
          <p:cNvSpPr/>
          <p:nvPr/>
        </p:nvSpPr>
        <p:spPr>
          <a:xfrm>
            <a:off x="3741057" y="2898083"/>
            <a:ext cx="568476" cy="391822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233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085" y="1390952"/>
            <a:ext cx="73836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Ok, we kunnen al een ding doorstrepen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pPr marL="285750" indent="-285750">
              <a:buFont typeface="Arial"/>
              <a:buChar char="•"/>
            </a:pPr>
            <a:r>
              <a:rPr lang="nl-NL" strike="sngStrike" dirty="0">
                <a:solidFill>
                  <a:srgbClr val="FF0000"/>
                </a:solidFill>
                <a:latin typeface="Comic Sans MS"/>
                <a:cs typeface="Comic Sans MS"/>
              </a:rPr>
              <a:t>De duiker volgt onze hand niet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We willen het spel kunnen </a:t>
            </a:r>
            <a:r>
              <a:rPr lang="nl-NL" dirty="0" err="1">
                <a:latin typeface="Comic Sans MS"/>
                <a:cs typeface="Comic Sans MS"/>
              </a:rPr>
              <a:t>herstarten</a:t>
            </a:r>
            <a:r>
              <a:rPr lang="nl-NL" dirty="0">
                <a:latin typeface="Comic Sans MS"/>
                <a:cs typeface="Comic Sans M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nl-NL" dirty="0">
                <a:latin typeface="Comic Sans MS"/>
                <a:cs typeface="Comic Sans MS"/>
              </a:rPr>
              <a:t>Je kan nog niet winnen in het </a:t>
            </a:r>
            <a:r>
              <a:rPr lang="nl-NL" dirty="0" smtClean="0">
                <a:latin typeface="Comic Sans MS"/>
                <a:cs typeface="Comic Sans MS"/>
              </a:rPr>
              <a:t>spel</a:t>
            </a:r>
          </a:p>
          <a:p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9" name="Content Placeholder 8" descr="Screen Shot 2015-09-11 at 16.42.0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" b="1077"/>
          <a:stretch/>
        </p:blipFill>
        <p:spPr>
          <a:xfrm>
            <a:off x="4622800" y="3229428"/>
            <a:ext cx="3860800" cy="2697238"/>
          </a:xfrm>
        </p:spPr>
      </p:pic>
      <p:sp>
        <p:nvSpPr>
          <p:cNvPr id="10" name="TextBox 9"/>
          <p:cNvSpPr txBox="1"/>
          <p:nvPr/>
        </p:nvSpPr>
        <p:spPr>
          <a:xfrm>
            <a:off x="747085" y="3229429"/>
            <a:ext cx="359510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Comic Sans MS"/>
                <a:cs typeface="Comic Sans MS"/>
              </a:rPr>
              <a:t>We gaan nu zorgen dat het spel herstart kan worden</a:t>
            </a:r>
            <a:r>
              <a:rPr lang="nl-NL" dirty="0" smtClean="0">
                <a:latin typeface="Comic Sans MS"/>
                <a:cs typeface="Comic Sans MS"/>
              </a:rPr>
              <a:t>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>
                <a:latin typeface="Comic Sans MS"/>
                <a:cs typeface="Comic Sans MS"/>
              </a:rPr>
              <a:t>We doen dit door een nieuwe </a:t>
            </a:r>
            <a:r>
              <a:rPr lang="nl-NL" dirty="0" err="1">
                <a:latin typeface="Comic Sans MS"/>
                <a:cs typeface="Comic Sans MS"/>
              </a:rPr>
              <a:t>sprite</a:t>
            </a:r>
            <a:r>
              <a:rPr lang="nl-NL" dirty="0">
                <a:latin typeface="Comic Sans MS"/>
                <a:cs typeface="Comic Sans MS"/>
              </a:rPr>
              <a:t>, een knop toe te voegen.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765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905" y="1572381"/>
            <a:ext cx="3531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Een nieuwe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kun je toevoegen door op het mannetje in het </a:t>
            </a:r>
            <a:r>
              <a:rPr lang="nl-NL" dirty="0" err="1" smtClean="0">
                <a:latin typeface="Comic Sans MS"/>
                <a:cs typeface="Comic Sans MS"/>
              </a:rPr>
              <a:t>sprite</a:t>
            </a:r>
            <a:r>
              <a:rPr lang="nl-NL" dirty="0" smtClean="0">
                <a:latin typeface="Comic Sans MS"/>
                <a:cs typeface="Comic Sans MS"/>
              </a:rPr>
              <a:t> scherm te klikken.</a:t>
            </a:r>
            <a:endParaRPr lang="nl-NL" dirty="0" smtClean="0"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6609" y="3705609"/>
            <a:ext cx="339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Ga vervolgens op zoek naar de knop en klik op ‘OK’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16" name="Content Placeholder 15" descr="Screen Shot 2015-09-11 at 16.44.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r="-868"/>
          <a:stretch/>
        </p:blipFill>
        <p:spPr>
          <a:xfrm>
            <a:off x="3909741" y="1222134"/>
            <a:ext cx="4595630" cy="2321255"/>
          </a:xfrm>
        </p:spPr>
      </p:pic>
      <p:sp>
        <p:nvSpPr>
          <p:cNvPr id="9" name="Rounded Rectangle 8"/>
          <p:cNvSpPr/>
          <p:nvPr/>
        </p:nvSpPr>
        <p:spPr>
          <a:xfrm>
            <a:off x="7087809" y="1563344"/>
            <a:ext cx="834571" cy="701524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7" name="Picture 16" descr="Screen Shot 2015-09-11 at 16.4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5" y="3661303"/>
            <a:ext cx="4160920" cy="237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29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3570" y="504447"/>
            <a:ext cx="5882239" cy="886505"/>
          </a:xfrm>
        </p:spPr>
        <p:txBody>
          <a:bodyPr/>
          <a:lstStyle/>
          <a:p>
            <a:pPr algn="l"/>
            <a:r>
              <a:rPr lang="en-US" dirty="0" err="1" smtClean="0">
                <a:latin typeface="Comic Sans MS"/>
                <a:cs typeface="Comic Sans MS"/>
              </a:rPr>
              <a:t>Opdracht</a:t>
            </a:r>
            <a:r>
              <a:rPr lang="en-US" dirty="0" smtClean="0">
                <a:latin typeface="Comic Sans MS"/>
                <a:cs typeface="Comic Sans MS"/>
              </a:rPr>
              <a:t> 6 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382" y="1390952"/>
            <a:ext cx="36110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mic Sans MS"/>
                <a:cs typeface="Comic Sans MS"/>
              </a:rPr>
              <a:t>Kies met de muis een mooie plek</a:t>
            </a:r>
          </a:p>
          <a:p>
            <a:r>
              <a:rPr lang="nl-NL" dirty="0">
                <a:latin typeface="Comic Sans MS"/>
                <a:cs typeface="Comic Sans MS"/>
              </a:rPr>
              <a:t>v</a:t>
            </a:r>
            <a:r>
              <a:rPr lang="nl-NL" dirty="0" smtClean="0">
                <a:latin typeface="Comic Sans MS"/>
                <a:cs typeface="Comic Sans MS"/>
              </a:rPr>
              <a:t>oor de knop.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Het is nu nog alleen maar </a:t>
            </a:r>
          </a:p>
          <a:p>
            <a:r>
              <a:rPr lang="nl-NL" dirty="0" smtClean="0">
                <a:latin typeface="Comic Sans MS"/>
                <a:cs typeface="Comic Sans MS"/>
              </a:rPr>
              <a:t>een knop. Laten we er iets opschrijven.</a:t>
            </a:r>
          </a:p>
          <a:p>
            <a:endParaRPr lang="nl-NL" dirty="0">
              <a:latin typeface="Comic Sans MS"/>
              <a:cs typeface="Comic Sans MS"/>
            </a:endParaRPr>
          </a:p>
          <a:p>
            <a:r>
              <a:rPr lang="nl-NL" dirty="0" smtClean="0">
                <a:latin typeface="Comic Sans MS"/>
                <a:cs typeface="Comic Sans MS"/>
              </a:rPr>
              <a:t>Klik op </a:t>
            </a:r>
            <a:r>
              <a:rPr lang="nl-NL" dirty="0" err="1" smtClean="0">
                <a:latin typeface="Comic Sans MS"/>
                <a:cs typeface="Comic Sans MS"/>
              </a:rPr>
              <a:t>uiterlijken</a:t>
            </a:r>
            <a:r>
              <a:rPr lang="nl-NL" dirty="0">
                <a:latin typeface="Comic Sans MS"/>
                <a:cs typeface="Comic Sans MS"/>
              </a:rPr>
              <a:t>.</a:t>
            </a:r>
            <a:endParaRPr lang="nl-NL" dirty="0">
              <a:latin typeface="Comic Sans MS"/>
              <a:cs typeface="Comic Sans MS"/>
            </a:endParaRPr>
          </a:p>
        </p:txBody>
      </p:sp>
      <p:pic>
        <p:nvPicPr>
          <p:cNvPr id="6" name="Content Placeholder 5" descr="Screen Shot 2015-09-11 at 17.24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-136"/>
          <a:stretch/>
        </p:blipFill>
        <p:spPr>
          <a:xfrm>
            <a:off x="3609254" y="1936703"/>
            <a:ext cx="4821092" cy="3898159"/>
          </a:xfrm>
        </p:spPr>
      </p:pic>
      <p:sp>
        <p:nvSpPr>
          <p:cNvPr id="12" name="Rounded Rectangle 11"/>
          <p:cNvSpPr/>
          <p:nvPr/>
        </p:nvSpPr>
        <p:spPr>
          <a:xfrm>
            <a:off x="7097300" y="1784985"/>
            <a:ext cx="1333046" cy="544285"/>
          </a:xfrm>
          <a:prstGeom prst="roundRect">
            <a:avLst/>
          </a:prstGeom>
          <a:noFill/>
          <a:ln w="762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944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</TotalTime>
  <Words>1375</Words>
  <Application>Microsoft Macintosh PowerPoint</Application>
  <PresentationFormat>On-screen Show (4:3)</PresentationFormat>
  <Paragraphs>214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Programmeren Opdracht 6 - Duiker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</vt:lpstr>
      <vt:lpstr>Opdracht 6</vt:lpstr>
      <vt:lpstr>Opdracht 6</vt:lpstr>
      <vt:lpstr>Opdracht 6</vt:lpstr>
      <vt:lpstr>Opdracht 6</vt:lpstr>
      <vt:lpstr>Opdracht 6</vt:lpstr>
      <vt:lpstr>Opdracht 6</vt:lpstr>
      <vt:lpstr>Opdracht 6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  <vt:lpstr>Opdracht 6 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De Luca</dc:creator>
  <cp:keywords/>
  <dc:description/>
  <cp:lastModifiedBy>Gijs Sijpesteijn</cp:lastModifiedBy>
  <cp:revision>95</cp:revision>
  <dcterms:created xsi:type="dcterms:W3CDTF">2012-11-17T11:43:16Z</dcterms:created>
  <dcterms:modified xsi:type="dcterms:W3CDTF">2015-09-11T17:44:51Z</dcterms:modified>
  <cp:category/>
</cp:coreProperties>
</file>